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5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2021год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1177,3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</a:t>
          </a:r>
          <a:r>
            <a:rPr lang="ru-RU" sz="3200" dirty="0" smtClean="0"/>
            <a:t>4149,5(тыс</a:t>
          </a:r>
          <a:r>
            <a:rPr lang="ru-RU" sz="3200" dirty="0" smtClean="0"/>
            <a:t>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2490,2(тыс</a:t>
          </a:r>
          <a:r>
            <a:rPr lang="ru-RU" dirty="0" smtClean="0"/>
            <a:t>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1659,3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352843" y="19009"/>
        <a:ext cx="1843341" cy="1010224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2021год</a:t>
          </a:r>
          <a:endParaRPr lang="ru-RU" sz="2700" kern="1200" dirty="0"/>
        </a:p>
      </dsp:txBody>
      <dsp:txXfrm>
        <a:off x="3554137" y="1153825"/>
        <a:ext cx="1443245" cy="1010224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1177,3</a:t>
          </a:r>
          <a:endParaRPr lang="ru-RU" sz="2700" kern="1200" dirty="0"/>
        </a:p>
      </dsp:txBody>
      <dsp:txXfrm>
        <a:off x="4755432" y="2288640"/>
        <a:ext cx="1443245" cy="1010224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</a:t>
          </a:r>
          <a:r>
            <a:rPr lang="ru-RU" sz="3200" kern="1200" dirty="0" smtClean="0"/>
            <a:t>4149,5(тыс</a:t>
          </a:r>
          <a:r>
            <a:rPr lang="ru-RU" sz="3200" kern="1200" dirty="0" smtClean="0"/>
            <a:t>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2490,2(тыс</a:t>
          </a:r>
          <a:r>
            <a:rPr lang="ru-RU" sz="3100" kern="1200" dirty="0" smtClean="0"/>
            <a:t>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1659,3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19.04.2022года </a:t>
            </a:r>
            <a:r>
              <a:rPr lang="ru-RU" altLang="ru-RU" sz="1600" b="1" dirty="0">
                <a:latin typeface="Times New Roman" panose="02020603050405020304" pitchFamily="18" charset="0"/>
              </a:rPr>
              <a:t>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10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Об исполнении бюджета </a:t>
            </a:r>
            <a:r>
              <a:rPr lang="ru-RU" altLang="ru-RU" sz="1600" b="1" dirty="0"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за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2021год</a:t>
            </a:r>
            <a:r>
              <a:rPr lang="ru-RU" altLang="ru-RU" sz="1600" b="1" dirty="0">
                <a:latin typeface="Times New Roman" panose="02020603050405020304" pitchFamily="18" charset="0"/>
              </a:rPr>
              <a:t>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за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2021год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02472"/>
              </p:ext>
            </p:extLst>
          </p:nvPr>
        </p:nvGraphicFramePr>
        <p:xfrm>
          <a:off x="1351670" y="2031206"/>
          <a:ext cx="9601200" cy="73313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за 2021г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104622,14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за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2021г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986154,6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за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20201г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15478,56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за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2021г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1177279,89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2021г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136763,17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«Энергосбережение и повышение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энергетической эффективности в муниципальном образовании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Михайлоанненский сельсовет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Советского района Курской области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за 2021г.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за 2021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Пикалова И.Н..–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за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2021год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3959,7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4149,5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-189,8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за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2021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4149,5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1841,9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89,3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15,5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1177,3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за </a:t>
            </a:r>
            <a:r>
              <a:rPr lang="ru-RU" sz="3600" i="1" dirty="0" smtClean="0">
                <a:latin typeface="+mn-lt"/>
              </a:rPr>
              <a:t>2021 </a:t>
            </a:r>
            <a:r>
              <a:rPr lang="ru-RU" sz="3600" i="1" dirty="0" smtClean="0">
                <a:latin typeface="+mn-lt"/>
              </a:rPr>
              <a:t>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2021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420</TotalTime>
  <Words>568</Words>
  <Application>Microsoft Office PowerPoint</Application>
  <PresentationFormat>Произвольный</PresentationFormat>
  <Paragraphs>116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за 2021год   </vt:lpstr>
      <vt:lpstr>Слайд 6</vt:lpstr>
      <vt:lpstr>Структура расходов бюджета Михайлоанненского сельсовета по разделам функциональной классификации за 2021 год   </vt:lpstr>
      <vt:lpstr>Расходы бюджета Михайлоанненского сельсовета Советского района Курской области на культуру за 2021 году </vt:lpstr>
      <vt:lpstr>Программная» структура расходов   бюджета Михайлоанненского сельсовета  Советского района Курской области за 2021 год </vt:lpstr>
      <vt:lpstr>Расходы бюджета Михайлоанненского сельсовета  Советского района Курской области за 2021год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за 2021 год.       Координаторы проекта:  Пикалова И.Н..–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</cp:lastModifiedBy>
  <cp:revision>56</cp:revision>
  <dcterms:created xsi:type="dcterms:W3CDTF">2016-02-01T20:58:18Z</dcterms:created>
  <dcterms:modified xsi:type="dcterms:W3CDTF">2023-03-06T07:43:25Z</dcterms:modified>
</cp:coreProperties>
</file>