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2020год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1080,5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4299,4(тыс.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2789,5(тыс.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20,00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352843" y="19009"/>
        <a:ext cx="1843341" cy="1010224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2020год</a:t>
          </a:r>
          <a:endParaRPr lang="ru-RU" sz="2700" kern="1200" dirty="0"/>
        </a:p>
      </dsp:txBody>
      <dsp:txXfrm>
        <a:off x="3554137" y="1153825"/>
        <a:ext cx="1443245" cy="1010224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1080,5</a:t>
          </a:r>
          <a:endParaRPr lang="ru-RU" sz="2700" kern="1200" dirty="0"/>
        </a:p>
      </dsp:txBody>
      <dsp:txXfrm>
        <a:off x="4755432" y="2288640"/>
        <a:ext cx="1443245" cy="1010224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4299,4(тыс.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2789,5(тыс.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20,00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05.03.2022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19.04.2021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07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Об исполнении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бюджета </a:t>
            </a:r>
            <a:r>
              <a:rPr lang="ru-RU" altLang="ru-RU" sz="1600" b="1" dirty="0"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за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2020год</a:t>
            </a:r>
            <a:r>
              <a:rPr lang="ru-RU" altLang="ru-RU" sz="1600" b="1" dirty="0">
                <a:latin typeface="Times New Roman" panose="02020603050405020304" pitchFamily="18" charset="0"/>
              </a:rPr>
              <a:t>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за 2020год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02472"/>
              </p:ext>
            </p:extLst>
          </p:nvPr>
        </p:nvGraphicFramePr>
        <p:xfrm>
          <a:off x="1351670" y="2031206"/>
          <a:ext cx="9601200" cy="73313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30 2020г.»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325725,00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за 2020г.»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79645,00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за 2020 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за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2021-2023г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1080483,00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2021-2023гг»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81708,00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Энергосбережение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повышение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энергетической эффективности в муниципальном образовании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Михайлоанненский сельсовет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Советского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района Курской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области на 2021-2023 годы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2020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Пикалова И.Н..–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за 2020год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4299,4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4832,7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-532,2</a:t>
                      </a: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за 2020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2020год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4831,7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2264,6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88,8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12,6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1080,5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за 2020 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2020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408</TotalTime>
  <Words>570</Words>
  <Application>Microsoft Office PowerPoint</Application>
  <PresentationFormat>Произвольный</PresentationFormat>
  <Paragraphs>116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за 2020год   </vt:lpstr>
      <vt:lpstr>Слайд 6</vt:lpstr>
      <vt:lpstr>Структура расходов бюджета Михайлоанненского сельсовета по разделам функциональной классификации за 2020 год   </vt:lpstr>
      <vt:lpstr>Расходы бюджета Михайлоанненского сельсовета Советского района Курской области на культуру за 2020 году </vt:lpstr>
      <vt:lpstr>Программная» структура расходов   бюджета Михайлоанненского сельсовета  Советского района Курской области за 2020 год </vt:lpstr>
      <vt:lpstr>Расходы бюджета Михайлоанненского сельсовета  Советского района Курской области за 2020год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2020 год.       Координаторы проекта:  Пикалова И.Н..–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Users2</cp:lastModifiedBy>
  <cp:revision>54</cp:revision>
  <dcterms:created xsi:type="dcterms:W3CDTF">2016-02-01T20:58:18Z</dcterms:created>
  <dcterms:modified xsi:type="dcterms:W3CDTF">2022-03-05T07:03:11Z</dcterms:modified>
</cp:coreProperties>
</file>