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DDBF32-D090-4761-B9A6-3C4D1716B0E2}">
      <dgm:prSet phldrT="[Текст]" custT="1"/>
      <dgm:spPr/>
      <dgm:t>
        <a:bodyPr/>
        <a:lstStyle/>
        <a:p>
          <a:r>
            <a:rPr lang="ru-RU" sz="2000" dirty="0" smtClean="0"/>
            <a:t>КУЛЬТУРА</a:t>
          </a:r>
          <a:endParaRPr lang="ru-RU" sz="2000" dirty="0"/>
        </a:p>
      </dgm:t>
    </dgm:pt>
    <dgm:pt modelId="{D6CBDDAD-4ADB-48A3-A09C-C34C04A1F2A3}" type="parTrans" cxnId="{8D3FAD01-C1E5-4E44-B40E-455007F757D2}">
      <dgm:prSet/>
      <dgm:spPr/>
      <dgm:t>
        <a:bodyPr/>
        <a:lstStyle/>
        <a:p>
          <a:endParaRPr lang="ru-RU"/>
        </a:p>
      </dgm:t>
    </dgm:pt>
    <dgm:pt modelId="{020BADF2-80D3-4857-BF2C-00A53ADE57E2}" type="sibTrans" cxnId="{8D3FAD01-C1E5-4E44-B40E-455007F757D2}">
      <dgm:prSet/>
      <dgm:spPr/>
      <dgm:t>
        <a:bodyPr/>
        <a:lstStyle/>
        <a:p>
          <a:endParaRPr lang="ru-RU"/>
        </a:p>
      </dgm:t>
    </dgm:pt>
    <dgm:pt modelId="{A1DC1F06-959B-4F88-B8D8-818C2573FFD2}">
      <dgm:prSet phldrT="[Текст]"/>
      <dgm:spPr/>
      <dgm:t>
        <a:bodyPr/>
        <a:lstStyle/>
        <a:p>
          <a:r>
            <a:rPr lang="ru-RU" dirty="0" smtClean="0"/>
            <a:t>2018 год</a:t>
          </a:r>
          <a:endParaRPr lang="ru-RU" dirty="0"/>
        </a:p>
      </dgm:t>
    </dgm:pt>
    <dgm:pt modelId="{CC2E596E-CD6C-44EB-9D00-DA2CF6238F23}" type="parTrans" cxnId="{65B66D55-E2AB-479D-A872-5E2B988B8473}">
      <dgm:prSet/>
      <dgm:spPr/>
      <dgm:t>
        <a:bodyPr/>
        <a:lstStyle/>
        <a:p>
          <a:endParaRPr lang="ru-RU"/>
        </a:p>
      </dgm:t>
    </dgm:pt>
    <dgm:pt modelId="{D67E23D8-FE08-4343-9616-73DB461E1A41}" type="sibTrans" cxnId="{65B66D55-E2AB-479D-A872-5E2B988B8473}">
      <dgm:prSet/>
      <dgm:spPr/>
      <dgm:t>
        <a:bodyPr/>
        <a:lstStyle/>
        <a:p>
          <a:endParaRPr lang="ru-RU"/>
        </a:p>
      </dgm:t>
    </dgm:pt>
    <dgm:pt modelId="{ECD6303A-9AA7-4427-B246-04B3EC3D4189}">
      <dgm:prSet phldrT="[Текст]"/>
      <dgm:spPr/>
      <dgm:t>
        <a:bodyPr/>
        <a:lstStyle/>
        <a:p>
          <a:r>
            <a:rPr lang="ru-RU" dirty="0" smtClean="0"/>
            <a:t>713880,00</a:t>
          </a:r>
          <a:endParaRPr lang="ru-RU" dirty="0"/>
        </a:p>
      </dgm:t>
    </dgm:pt>
    <dgm:pt modelId="{1B49349A-79EF-41A5-AD61-2642A60B8D26}" type="parTrans" cxnId="{90542135-B557-414D-9C38-5A1704B02C33}">
      <dgm:prSet/>
      <dgm:spPr/>
      <dgm:t>
        <a:bodyPr/>
        <a:lstStyle/>
        <a:p>
          <a:endParaRPr lang="ru-RU"/>
        </a:p>
      </dgm:t>
    </dgm:pt>
    <dgm:pt modelId="{349439C5-6D37-44DF-AEBA-0D31C259A444}" type="sibTrans" cxnId="{90542135-B557-414D-9C38-5A1704B02C33}">
      <dgm:prSet/>
      <dgm:spPr/>
      <dgm:t>
        <a:bodyPr/>
        <a:lstStyle/>
        <a:p>
          <a:endParaRPr lang="ru-RU"/>
        </a:p>
      </dgm:t>
    </dgm:pt>
    <dgm:pt modelId="{B515FD9E-FF9D-43C1-A483-544F2DBC6B4D}">
      <dgm:prSet phldrT="[Текст]"/>
      <dgm:spPr/>
      <dgm:t>
        <a:bodyPr/>
        <a:lstStyle/>
        <a:p>
          <a:pPr algn="l"/>
          <a:r>
            <a:rPr lang="ru-RU" dirty="0" smtClean="0"/>
            <a:t>тыс. </a:t>
          </a:r>
          <a:r>
            <a:rPr lang="ru-RU" dirty="0" err="1" smtClean="0"/>
            <a:t>руб</a:t>
          </a:r>
          <a:endParaRPr lang="ru-RU" dirty="0"/>
        </a:p>
      </dgm:t>
    </dgm:pt>
    <dgm:pt modelId="{E0680600-5646-4217-8DCA-04E0222C7077}" type="parTrans" cxnId="{86A67D92-3378-4B79-B268-26445FFBCCE4}">
      <dgm:prSet/>
      <dgm:spPr/>
      <dgm:t>
        <a:bodyPr/>
        <a:lstStyle/>
        <a:p>
          <a:endParaRPr lang="ru-RU"/>
        </a:p>
      </dgm:t>
    </dgm:pt>
    <dgm:pt modelId="{D8578B0F-DF89-4981-9B9F-D1DB28FB1BFC}" type="sibTrans" cxnId="{86A67D92-3378-4B79-B268-26445FFBCCE4}">
      <dgm:prSet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54B7F7A-5965-498C-8AB3-FC7C661BAF3A}" type="pres">
      <dgm:prSet presAssocID="{06DDBF32-D090-4761-B9A6-3C4D1716B0E2}" presName="composite" presStyleCnt="0"/>
      <dgm:spPr/>
    </dgm:pt>
    <dgm:pt modelId="{EAB257E8-59D8-4E78-9DF7-BD2C676BC433}" type="pres">
      <dgm:prSet presAssocID="{06DDBF32-D090-4761-B9A6-3C4D1716B0E2}" presName="bentUpArrow1" presStyleLbl="alignImgPlace1" presStyleIdx="0" presStyleCnt="2"/>
      <dgm:spPr/>
    </dgm:pt>
    <dgm:pt modelId="{23633327-ACCB-4469-8746-AC9FFB26EB46}" type="pres">
      <dgm:prSet presAssocID="{06DDBF32-D090-4761-B9A6-3C4D1716B0E2}" presName="ParentText" presStyleLbl="node1" presStyleIdx="0" presStyleCnt="3" custScaleX="1277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6165C-976E-44D5-8D47-E3100C183A20}" type="pres">
      <dgm:prSet presAssocID="{06DDBF32-D090-4761-B9A6-3C4D1716B0E2}" presName="ChildText" presStyleLbl="revTx" presStyleIdx="0" presStyleCnt="3" custFlipVert="1" custScaleX="63746" custScaleY="175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95A4-B054-47CA-B2E0-97EB7ECF2F6F}" type="pres">
      <dgm:prSet presAssocID="{020BADF2-80D3-4857-BF2C-00A53ADE57E2}" presName="sibTrans" presStyleCnt="0"/>
      <dgm:spPr/>
    </dgm:pt>
    <dgm:pt modelId="{A2B76BCD-5643-4B69-9729-FAF4F5DF0930}" type="pres">
      <dgm:prSet presAssocID="{A1DC1F06-959B-4F88-B8D8-818C2573FFD2}" presName="composite" presStyleCnt="0"/>
      <dgm:spPr/>
    </dgm:pt>
    <dgm:pt modelId="{9DDE9877-4279-4D58-BC2D-A81AF1DE3CA7}" type="pres">
      <dgm:prSet presAssocID="{A1DC1F06-959B-4F88-B8D8-818C2573FFD2}" presName="bentUpArrow1" presStyleLbl="alignImgPlace1" presStyleIdx="1" presStyleCnt="2"/>
      <dgm:spPr/>
    </dgm:pt>
    <dgm:pt modelId="{6D6E46C2-0611-4A65-AB25-407AF4DDDD28}" type="pres">
      <dgm:prSet presAssocID="{A1DC1F06-959B-4F88-B8D8-818C2573FFD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AB710-825B-4BFB-A2DF-8D15856E6329}" type="pres">
      <dgm:prSet presAssocID="{A1DC1F06-959B-4F88-B8D8-818C2573FFD2}" presName="ChildText" presStyleLbl="revTx" presStyleIdx="1" presStyleCnt="3" custFlipVert="1" custScaleX="74003" custScaleY="40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68CB-2D09-435B-AA20-BE9CB1A3F724}" type="pres">
      <dgm:prSet presAssocID="{D67E23D8-FE08-4343-9616-73DB461E1A41}" presName="sibTrans" presStyleCnt="0"/>
      <dgm:spPr/>
    </dgm:pt>
    <dgm:pt modelId="{FED845DD-B537-4AB8-B6BE-ABF3FD2B3BD3}" type="pres">
      <dgm:prSet presAssocID="{ECD6303A-9AA7-4427-B246-04B3EC3D4189}" presName="composite" presStyleCnt="0"/>
      <dgm:spPr/>
    </dgm:pt>
    <dgm:pt modelId="{A0DCC145-D87B-49CD-B5F3-202EA450EDF6}" type="pres">
      <dgm:prSet presAssocID="{ECD6303A-9AA7-4427-B246-04B3EC3D418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A75D7-7B98-4B74-95D6-B3C87CCC944B}" type="pres">
      <dgm:prSet presAssocID="{ECD6303A-9AA7-4427-B246-04B3EC3D4189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  <dgm:cxn modelId="{A22D9C60-89D3-4673-A133-565C123BF1F4}" type="presOf" srcId="{A1DC1F06-959B-4F88-B8D8-818C2573FFD2}" destId="{6D6E46C2-0611-4A65-AB25-407AF4DDDD28}" srcOrd="0" destOrd="0" presId="urn:microsoft.com/office/officeart/2005/8/layout/StepDownProcess"/>
    <dgm:cxn modelId="{F862286C-E8F2-43AB-BD5D-24F95A2101FA}" type="presOf" srcId="{06DDBF32-D090-4761-B9A6-3C4D1716B0E2}" destId="{23633327-ACCB-4469-8746-AC9FFB26EB46}" srcOrd="0" destOrd="0" presId="urn:microsoft.com/office/officeart/2005/8/layout/StepDownProcess"/>
    <dgm:cxn modelId="{EE62A82A-D6A3-47D0-933F-421381C4FCB9}" type="presOf" srcId="{ECD6303A-9AA7-4427-B246-04B3EC3D4189}" destId="{A0DCC145-D87B-49CD-B5F3-202EA450EDF6}" srcOrd="0" destOrd="0" presId="urn:microsoft.com/office/officeart/2005/8/layout/StepDownProcess"/>
    <dgm:cxn modelId="{90542135-B557-414D-9C38-5A1704B02C33}" srcId="{4F2744F7-79EF-427B-B684-0CCE59972E77}" destId="{ECD6303A-9AA7-4427-B246-04B3EC3D4189}" srcOrd="2" destOrd="0" parTransId="{1B49349A-79EF-41A5-AD61-2642A60B8D26}" sibTransId="{349439C5-6D37-44DF-AEBA-0D31C259A444}"/>
    <dgm:cxn modelId="{65B66D55-E2AB-479D-A872-5E2B988B8473}" srcId="{4F2744F7-79EF-427B-B684-0CCE59972E77}" destId="{A1DC1F06-959B-4F88-B8D8-818C2573FFD2}" srcOrd="1" destOrd="0" parTransId="{CC2E596E-CD6C-44EB-9D00-DA2CF6238F23}" sibTransId="{D67E23D8-FE08-4343-9616-73DB461E1A41}"/>
    <dgm:cxn modelId="{8D3FAD01-C1E5-4E44-B40E-455007F757D2}" srcId="{4F2744F7-79EF-427B-B684-0CCE59972E77}" destId="{06DDBF32-D090-4761-B9A6-3C4D1716B0E2}" srcOrd="0" destOrd="0" parTransId="{D6CBDDAD-4ADB-48A3-A09C-C34C04A1F2A3}" sibTransId="{020BADF2-80D3-4857-BF2C-00A53ADE57E2}"/>
    <dgm:cxn modelId="{2226AFBE-9292-4F49-8292-9B8A9413D991}" type="presOf" srcId="{B515FD9E-FF9D-43C1-A483-544F2DBC6B4D}" destId="{D9FA75D7-7B98-4B74-95D6-B3C87CCC944B}" srcOrd="0" destOrd="0" presId="urn:microsoft.com/office/officeart/2005/8/layout/StepDownProcess"/>
    <dgm:cxn modelId="{86A67D92-3378-4B79-B268-26445FFBCCE4}" srcId="{ECD6303A-9AA7-4427-B246-04B3EC3D4189}" destId="{B515FD9E-FF9D-43C1-A483-544F2DBC6B4D}" srcOrd="0" destOrd="0" parTransId="{E0680600-5646-4217-8DCA-04E0222C7077}" sibTransId="{D8578B0F-DF89-4981-9B9F-D1DB28FB1BFC}"/>
    <dgm:cxn modelId="{3F209775-43BF-41AA-9E6F-F747B5DB8D99}" type="presParOf" srcId="{5DB27EB2-442B-41DB-9758-07A77020E4BC}" destId="{A54B7F7A-5965-498C-8AB3-FC7C661BAF3A}" srcOrd="0" destOrd="0" presId="urn:microsoft.com/office/officeart/2005/8/layout/StepDownProcess"/>
    <dgm:cxn modelId="{ED358E4C-F8FE-4D12-9465-116F7C8089B3}" type="presParOf" srcId="{A54B7F7A-5965-498C-8AB3-FC7C661BAF3A}" destId="{EAB257E8-59D8-4E78-9DF7-BD2C676BC433}" srcOrd="0" destOrd="0" presId="urn:microsoft.com/office/officeart/2005/8/layout/StepDownProcess"/>
    <dgm:cxn modelId="{7BA50D3D-0BB3-490A-AEC6-1B92C8D6CB4D}" type="presParOf" srcId="{A54B7F7A-5965-498C-8AB3-FC7C661BAF3A}" destId="{23633327-ACCB-4469-8746-AC9FFB26EB46}" srcOrd="1" destOrd="0" presId="urn:microsoft.com/office/officeart/2005/8/layout/StepDownProcess"/>
    <dgm:cxn modelId="{DC5E2C89-7A5F-479F-8E50-4F097647441B}" type="presParOf" srcId="{A54B7F7A-5965-498C-8AB3-FC7C661BAF3A}" destId="{2516165C-976E-44D5-8D47-E3100C183A20}" srcOrd="2" destOrd="0" presId="urn:microsoft.com/office/officeart/2005/8/layout/StepDownProcess"/>
    <dgm:cxn modelId="{9C7E40DF-FBD2-4B3B-A992-A81B522A205F}" type="presParOf" srcId="{5DB27EB2-442B-41DB-9758-07A77020E4BC}" destId="{49D795A4-B054-47CA-B2E0-97EB7ECF2F6F}" srcOrd="1" destOrd="0" presId="urn:microsoft.com/office/officeart/2005/8/layout/StepDownProcess"/>
    <dgm:cxn modelId="{EA3EE004-8999-42ED-AE24-BD4CFB618B90}" type="presParOf" srcId="{5DB27EB2-442B-41DB-9758-07A77020E4BC}" destId="{A2B76BCD-5643-4B69-9729-FAF4F5DF0930}" srcOrd="2" destOrd="0" presId="urn:microsoft.com/office/officeart/2005/8/layout/StepDownProcess"/>
    <dgm:cxn modelId="{CEDB064F-0FE6-4A56-989F-050B2FF15F35}" type="presParOf" srcId="{A2B76BCD-5643-4B69-9729-FAF4F5DF0930}" destId="{9DDE9877-4279-4D58-BC2D-A81AF1DE3CA7}" srcOrd="0" destOrd="0" presId="urn:microsoft.com/office/officeart/2005/8/layout/StepDownProcess"/>
    <dgm:cxn modelId="{D7F97525-A1DA-4E6D-87E6-D669F396BFE9}" type="presParOf" srcId="{A2B76BCD-5643-4B69-9729-FAF4F5DF0930}" destId="{6D6E46C2-0611-4A65-AB25-407AF4DDDD28}" srcOrd="1" destOrd="0" presId="urn:microsoft.com/office/officeart/2005/8/layout/StepDownProcess"/>
    <dgm:cxn modelId="{C586FBAC-BF17-4FEA-A0DD-D90CC4A19DD0}" type="presParOf" srcId="{A2B76BCD-5643-4B69-9729-FAF4F5DF0930}" destId="{B2EAB710-825B-4BFB-A2DF-8D15856E6329}" srcOrd="2" destOrd="0" presId="urn:microsoft.com/office/officeart/2005/8/layout/StepDownProcess"/>
    <dgm:cxn modelId="{68F2EE30-DFD1-47CE-815A-815E1F82A9D4}" type="presParOf" srcId="{5DB27EB2-442B-41DB-9758-07A77020E4BC}" destId="{275968CB-2D09-435B-AA20-BE9CB1A3F724}" srcOrd="3" destOrd="0" presId="urn:microsoft.com/office/officeart/2005/8/layout/StepDownProcess"/>
    <dgm:cxn modelId="{297253C3-D170-4247-B435-237727E4F4CD}" type="presParOf" srcId="{5DB27EB2-442B-41DB-9758-07A77020E4BC}" destId="{FED845DD-B537-4AB8-B6BE-ABF3FD2B3BD3}" srcOrd="4" destOrd="0" presId="urn:microsoft.com/office/officeart/2005/8/layout/StepDownProcess"/>
    <dgm:cxn modelId="{B4B99C58-A4FF-4AF5-A82F-8EE1B76D3C1F}" type="presParOf" srcId="{FED845DD-B537-4AB8-B6BE-ABF3FD2B3BD3}" destId="{A0DCC145-D87B-49CD-B5F3-202EA450EDF6}" srcOrd="0" destOrd="0" presId="urn:microsoft.com/office/officeart/2005/8/layout/StepDownProcess"/>
    <dgm:cxn modelId="{479EF1A7-BF9C-4748-8ACA-C823D5B3CED3}" type="presParOf" srcId="{FED845DD-B537-4AB8-B6BE-ABF3FD2B3BD3}" destId="{D9FA75D7-7B98-4B74-95D6-B3C87CCC944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</a:t>
          </a:r>
          <a:r>
            <a:rPr lang="ru-RU" sz="3200" dirty="0" smtClean="0"/>
            <a:t>1767, 6 (тыс</a:t>
          </a:r>
          <a:r>
            <a:rPr lang="ru-RU" sz="3200" dirty="0" smtClean="0"/>
            <a:t>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>
              <a:solidFill>
                <a:srgbClr val="FF0000"/>
              </a:solidFill>
            </a:rPr>
            <a:t>888,1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rgbClr val="FF0000"/>
              </a:solidFill>
            </a:rPr>
            <a:t>5,00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B257E8-59D8-4E78-9DF7-BD2C676BC433}">
      <dsp:nvSpPr>
        <dsp:cNvPr id="0" name=""/>
        <dsp:cNvSpPr/>
      </dsp:nvSpPr>
      <dsp:spPr>
        <a:xfrm rot="5400000">
          <a:off x="2780032" y="969380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33327-ACCB-4469-8746-AC9FFB26EB46}">
      <dsp:nvSpPr>
        <dsp:cNvPr id="0" name=""/>
        <dsp:cNvSpPr/>
      </dsp:nvSpPr>
      <dsp:spPr>
        <a:xfrm>
          <a:off x="2352843" y="19009"/>
          <a:ext cx="1843341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КУЛЬТУРА</a:t>
          </a:r>
          <a:endParaRPr lang="ru-RU" sz="2000" kern="1200" dirty="0"/>
        </a:p>
      </dsp:txBody>
      <dsp:txXfrm>
        <a:off x="2402167" y="68333"/>
        <a:ext cx="1744693" cy="911576"/>
      </dsp:txXfrm>
    </dsp:sp>
    <dsp:sp modelId="{2516165C-976E-44D5-8D47-E3100C183A20}">
      <dsp:nvSpPr>
        <dsp:cNvPr id="0" name=""/>
        <dsp:cNvSpPr/>
      </dsp:nvSpPr>
      <dsp:spPr>
        <a:xfrm flipV="1">
          <a:off x="4186411" y="452052"/>
          <a:ext cx="669128" cy="143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E9877-4279-4D58-BC2D-A81AF1DE3CA7}">
      <dsp:nvSpPr>
        <dsp:cNvPr id="0" name=""/>
        <dsp:cNvSpPr/>
      </dsp:nvSpPr>
      <dsp:spPr>
        <a:xfrm rot="5400000">
          <a:off x="3781279" y="2104196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E46C2-0611-4A65-AB25-407AF4DDDD28}">
      <dsp:nvSpPr>
        <dsp:cNvPr id="0" name=""/>
        <dsp:cNvSpPr/>
      </dsp:nvSpPr>
      <dsp:spPr>
        <a:xfrm>
          <a:off x="3554137" y="1153825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2016 год</a:t>
          </a:r>
          <a:endParaRPr lang="ru-RU" sz="2700" kern="1200" dirty="0"/>
        </a:p>
      </dsp:txBody>
      <dsp:txXfrm>
        <a:off x="3603461" y="1203149"/>
        <a:ext cx="1344597" cy="911576"/>
      </dsp:txXfrm>
    </dsp:sp>
    <dsp:sp modelId="{B2EAB710-825B-4BFB-A2DF-8D15856E6329}">
      <dsp:nvSpPr>
        <dsp:cNvPr id="0" name=""/>
        <dsp:cNvSpPr/>
      </dsp:nvSpPr>
      <dsp:spPr>
        <a:xfrm flipV="1">
          <a:off x="5133825" y="1493386"/>
          <a:ext cx="776794" cy="33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CC145-D87B-49CD-B5F3-202EA450EDF6}">
      <dsp:nvSpPr>
        <dsp:cNvPr id="0" name=""/>
        <dsp:cNvSpPr/>
      </dsp:nvSpPr>
      <dsp:spPr>
        <a:xfrm>
          <a:off x="4755432" y="2288640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610 965,00</a:t>
          </a:r>
          <a:endParaRPr lang="ru-RU" sz="2700" kern="1200" dirty="0"/>
        </a:p>
      </dsp:txBody>
      <dsp:txXfrm>
        <a:off x="4804756" y="2337964"/>
        <a:ext cx="1344597" cy="911576"/>
      </dsp:txXfrm>
    </dsp:sp>
    <dsp:sp modelId="{D9FA75D7-7B98-4B74-95D6-B3C87CCC944B}">
      <dsp:nvSpPr>
        <dsp:cNvPr id="0" name=""/>
        <dsp:cNvSpPr/>
      </dsp:nvSpPr>
      <dsp:spPr>
        <a:xfrm>
          <a:off x="6198677" y="2384988"/>
          <a:ext cx="1049679" cy="816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тыс. </a:t>
          </a:r>
          <a:r>
            <a:rPr lang="ru-RU" sz="2300" kern="1200" dirty="0" err="1" smtClean="0"/>
            <a:t>руб</a:t>
          </a:r>
          <a:endParaRPr lang="ru-RU" sz="2300" kern="1200" dirty="0"/>
        </a:p>
      </dsp:txBody>
      <dsp:txXfrm>
        <a:off x="6198677" y="2384988"/>
        <a:ext cx="1049679" cy="8165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1 692 616,00 (тыс.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638 165,00 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1 054 451,00 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13.12.2017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года 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 31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«О бюджете Михайлоанненского сельсовета на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2018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696" y="818866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на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2018год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02472"/>
              </p:ext>
            </p:extLst>
          </p:nvPr>
        </p:nvGraphicFramePr>
        <p:xfrm>
          <a:off x="1351670" y="2031206"/>
          <a:ext cx="9601200" cy="457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595043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59504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программа «Развитие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и укрепление материальной базы муниципального образования  «Михайлоанненский сельсовет»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Советского района на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2016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– 2020 гг.»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79053,00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9504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программа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</a:t>
                      </a:r>
                      <a:r>
                        <a:rPr lang="ru-RU" baseline="0" dirty="0" err="1" smtClean="0">
                          <a:solidFill>
                            <a:srgbClr val="FF0000"/>
                          </a:solidFill>
                        </a:rPr>
                        <a:t>Михайлоанненском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сельсовете Советского района Курской области на 2017-2019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гг.»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88255,00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9504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программа 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«Защита населения и территории от чрезвычайных ситуаций , обеспечение  пожарной безопасности  и  безопасности  на водных объектах в муниципальном образовании «Михайлоанненский сельсовет» на 2015-2020 г»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7000,00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95043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Муниципальной программы «Развитие культуры муниципального образования «Михайлоанненский сельсовет» Советского района Курской области на 2015-2020 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713880,00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2018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Копылова Т.Н.–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на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2018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год </a:t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1662,0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1767,6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105,6</a:t>
                      </a: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на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2018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7597051"/>
              </p:ext>
            </p:extLst>
          </p:nvPr>
        </p:nvGraphicFramePr>
        <p:xfrm>
          <a:off x="3178791" y="2224251"/>
          <a:ext cx="5405650" cy="3936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 </a:t>
                      </a:r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экономика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</a:t>
                      </a:r>
                      <a:r>
                        <a:rPr lang="ru-RU" dirty="0" smtClean="0"/>
                        <a:t>767,6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876,7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72,6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713,9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+mn-lt"/>
              </a:rPr>
              <a:t>Расходы бюджета Михайлоанненского сельсовета Советского района Курской области на культуру в 2018 году </a:t>
            </a:r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на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2018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251</TotalTime>
  <Words>519</Words>
  <Application>Microsoft Office PowerPoint</Application>
  <PresentationFormat>Произвольный</PresentationFormat>
  <Paragraphs>106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на 2018 год   </vt:lpstr>
      <vt:lpstr>Слайд 6</vt:lpstr>
      <vt:lpstr>Структура расходов бюджета Михайлоанненского сельсовета по разделам функциональной классификации на 2018 год   </vt:lpstr>
      <vt:lpstr>Расходы бюджета Михайлоанненского сельсовета Советского района Курской области на культуру в 2018 году </vt:lpstr>
      <vt:lpstr>Программная» структура расходов   бюджета Михайлоанненского сельсовета  Советского района Курской области на 2018 год </vt:lpstr>
      <vt:lpstr>Расходы бюджета Михайлоанненского сельсовета  Советского района Курской области на 2018год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2018 год.       Координаторы проекта:  Копылова Т.Н.–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Users2</cp:lastModifiedBy>
  <cp:revision>29</cp:revision>
  <dcterms:created xsi:type="dcterms:W3CDTF">2016-02-01T20:58:18Z</dcterms:created>
  <dcterms:modified xsi:type="dcterms:W3CDTF">2018-02-20T07:03:17Z</dcterms:modified>
</cp:coreProperties>
</file>