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7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3496,4(тыс.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/>
            <a:t>2150,1,00(тыс</a:t>
          </a:r>
          <a:r>
            <a:rPr lang="ru-RU" dirty="0" smtClean="0"/>
            <a:t>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1402,3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3496,4(тыс.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2150,1,00(тыс</a:t>
          </a:r>
          <a:r>
            <a:rPr lang="ru-RU" sz="3100" kern="1200" dirty="0" smtClean="0"/>
            <a:t>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1402,3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06.03.2023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10.12.2021года </a:t>
            </a:r>
            <a:r>
              <a:rPr lang="ru-RU" altLang="ru-RU" sz="1600" b="1" dirty="0">
                <a:latin typeface="Times New Roman" panose="02020603050405020304" pitchFamily="18" charset="0"/>
              </a:rPr>
              <a:t>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24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на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2022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2023год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2021 – 2023 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155559,0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483459,0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2021-2023 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37000,0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2021-2023гг.»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1175086,00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2021-2023гг»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177000,00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11960,00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30000,00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2022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Пикалова И.Н.–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20202год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3331,1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3552,4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221,3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2022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2023год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3552,4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1654,5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92,5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37,0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1175,1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2022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446</TotalTime>
  <Words>547</Words>
  <Application>Microsoft Office PowerPoint</Application>
  <PresentationFormat>Произвольный</PresentationFormat>
  <Paragraphs>111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20202год   </vt:lpstr>
      <vt:lpstr>Слайд 6</vt:lpstr>
      <vt:lpstr>Структура расходов бюджета Михайлоанненского сельсовета по разделам функциональной классификации на 2022 год   </vt:lpstr>
      <vt:lpstr>Слайд 8</vt:lpstr>
      <vt:lpstr>Программная» структура расходов   бюджета Михайлоанненского сельсовета  Советского района Курской области на 2022 год </vt:lpstr>
      <vt:lpstr>Расходы бюджета Михайлоанненского сельсовета  Советского района Курской области на 2023год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2022 год.       Координаторы проекта:  Пикалова И.Н.–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user</cp:lastModifiedBy>
  <cp:revision>53</cp:revision>
  <dcterms:created xsi:type="dcterms:W3CDTF">2016-02-01T20:58:18Z</dcterms:created>
  <dcterms:modified xsi:type="dcterms:W3CDTF">2023-03-06T07:24:26Z</dcterms:modified>
</cp:coreProperties>
</file>