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2021год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1240,9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4094,1(тыс.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2789,5(тыс.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20,00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352843" y="19009"/>
        <a:ext cx="1843341" cy="1010224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2021год</a:t>
          </a:r>
          <a:endParaRPr lang="ru-RU" sz="2700" kern="1200" dirty="0"/>
        </a:p>
      </dsp:txBody>
      <dsp:txXfrm>
        <a:off x="3554137" y="1153825"/>
        <a:ext cx="1443245" cy="1010224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1240,9</a:t>
          </a:r>
          <a:endParaRPr lang="ru-RU" sz="2700" kern="1200" dirty="0"/>
        </a:p>
      </dsp:txBody>
      <dsp:txXfrm>
        <a:off x="4755432" y="2288640"/>
        <a:ext cx="1443245" cy="1010224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4094,1(тыс.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2789,5(тыс.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20,00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10.12.2020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23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2021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2021год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02472"/>
              </p:ext>
            </p:extLst>
          </p:nvPr>
        </p:nvGraphicFramePr>
        <p:xfrm>
          <a:off x="1351670" y="2031206"/>
          <a:ext cx="9601200" cy="70926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2022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2020-2022гг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992000,00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2020-2022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на 2021-2023гг.»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1240865,75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2021-2023гг»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61144,00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11960,00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«Энергоэффективность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2021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Пикалова И.Н.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–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2021год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3790,8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4094,1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303,3</a:t>
                      </a: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2021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2021год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4094,1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2853,2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89,3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37,0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1240,9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в 2021 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2021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388</TotalTime>
  <Words>567</Words>
  <Application>Microsoft Office PowerPoint</Application>
  <PresentationFormat>Произвольный</PresentationFormat>
  <Paragraphs>116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2021год   </vt:lpstr>
      <vt:lpstr>Слайд 6</vt:lpstr>
      <vt:lpstr>Структура расходов бюджета Михайлоанненского сельсовета по разделам функциональной классификации на 2021 год   </vt:lpstr>
      <vt:lpstr>Расходы бюджета Михайлоанненского сельсовета Советского района Курской области на культуру в 2021 году </vt:lpstr>
      <vt:lpstr>Программная» структура расходов   бюджета Михайлоанненского сельсовета  Советского района Курской области на 2021 год </vt:lpstr>
      <vt:lpstr>Расходы бюджета Михайлоанненского сельсовета  Советского района Курской области на 2021год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2021 год.       Координаторы проекта:  Пикалова И.Н.–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Users2</cp:lastModifiedBy>
  <cp:revision>50</cp:revision>
  <dcterms:created xsi:type="dcterms:W3CDTF">2016-02-01T20:58:18Z</dcterms:created>
  <dcterms:modified xsi:type="dcterms:W3CDTF">2021-01-13T12:24:18Z</dcterms:modified>
</cp:coreProperties>
</file>