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5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</a:t>
          </a:r>
          <a:r>
            <a:rPr lang="ru-RU" sz="3200" dirty="0" smtClean="0"/>
            <a:t>2537,1(тыс</a:t>
          </a:r>
          <a:r>
            <a:rPr lang="ru-RU" sz="3200" dirty="0" smtClean="0"/>
            <a:t>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699,5(тыс</a:t>
          </a:r>
          <a:r>
            <a:rPr lang="ru-RU" dirty="0" smtClean="0"/>
            <a:t>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164,9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</a:t>
          </a:r>
          <a:r>
            <a:rPr lang="ru-RU" sz="3200" kern="1200" dirty="0" smtClean="0"/>
            <a:t>2537,1(тыс</a:t>
          </a:r>
          <a:r>
            <a:rPr lang="ru-RU" sz="3200" kern="1200" dirty="0" smtClean="0"/>
            <a:t>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699,5(тыс</a:t>
          </a:r>
          <a:r>
            <a:rPr lang="ru-RU" sz="3100" kern="1200" dirty="0" smtClean="0"/>
            <a:t>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F0000"/>
              </a:solidFill>
            </a:rPr>
            <a:t>164,9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15.12.2023года </a:t>
            </a:r>
            <a:r>
              <a:rPr lang="ru-RU" altLang="ru-RU" sz="1600" b="1" dirty="0">
                <a:latin typeface="Times New Roman" panose="02020603050405020304" pitchFamily="18" charset="0"/>
              </a:rPr>
              <a:t>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6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2024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2024год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02472"/>
              </p:ext>
            </p:extLst>
          </p:nvPr>
        </p:nvGraphicFramePr>
        <p:xfrm>
          <a:off x="1351670" y="2031206"/>
          <a:ext cx="9601200" cy="73313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</a:t>
                      </a:r>
                      <a:r>
                        <a:rPr lang="ru-RU" dirty="0" smtClean="0"/>
                        <a:t>, тыс.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2021 –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2024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90,6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на 2021-2023гг.»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323,9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2021-2023 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2021-2023гг»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«Энергоэффективность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Резервный фонд местной администрации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2024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Пикалова И.Н.–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2024год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2537,1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2537,1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2024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2537,1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1998,3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134,9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20,0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2024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472</TotalTime>
  <Words>530</Words>
  <Application>Microsoft Office PowerPoint</Application>
  <PresentationFormat>Произвольный</PresentationFormat>
  <Paragraphs>105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2024год   </vt:lpstr>
      <vt:lpstr>Слайд 6</vt:lpstr>
      <vt:lpstr>Структура расходов бюджета Михайлоанненского сельсовета по разделам функциональной классификации на 2024 год   </vt:lpstr>
      <vt:lpstr>Слайд 8</vt:lpstr>
      <vt:lpstr>Программная» структура расходов   бюджета Михайлоанненского сельсовета  Советского района Курской области на 2024 год </vt:lpstr>
      <vt:lpstr>Расходы бюджета Михайлоанненского сельсовета  Советского района Курской области на 2024год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2024 год.       Координаторы проекта:  Пикалова И.Н.–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</cp:lastModifiedBy>
  <cp:revision>58</cp:revision>
  <dcterms:created xsi:type="dcterms:W3CDTF">2016-02-01T20:58:18Z</dcterms:created>
  <dcterms:modified xsi:type="dcterms:W3CDTF">2024-02-29T08:07:15Z</dcterms:modified>
</cp:coreProperties>
</file>